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820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699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374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097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094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7345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220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824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6332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026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067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44A7-97EF-44F2-86C2-AF08780D1CE9}" type="datetimeFigureOut">
              <a:rPr lang="uk-UA" smtClean="0"/>
              <a:t>30.12.2025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0B022-C1A4-4CB5-9A62-34D88917BEF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3460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3046" y="545123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Вот по этому списку работал: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3" y="1336423"/>
            <a:ext cx="7191375" cy="2533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9780038">
            <a:off x="9289100" y="5314189"/>
            <a:ext cx="366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SKREBNIEV ANDRII DJ2402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05" y="3870073"/>
            <a:ext cx="47434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4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7347" y="571500"/>
            <a:ext cx="39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ru-RU" dirty="0" smtClean="0"/>
              <a:t>Сцена в </a:t>
            </a:r>
            <a:r>
              <a:rPr lang="en-US" dirty="0" smtClean="0"/>
              <a:t>Unity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420" y="756166"/>
            <a:ext cx="7138740" cy="32191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501" y="4246685"/>
            <a:ext cx="5855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 smtClean="0"/>
              <a:t>Представим, что у меня такая гора.</a:t>
            </a:r>
          </a:p>
          <a:p>
            <a:pPr marL="285750" indent="-285750">
              <a:buFontTx/>
              <a:buChar char="-"/>
            </a:pPr>
            <a:r>
              <a:rPr lang="ru-RU" dirty="0" err="1" smtClean="0"/>
              <a:t>Ассеты</a:t>
            </a:r>
            <a:r>
              <a:rPr lang="ru-RU" dirty="0" smtClean="0"/>
              <a:t> не использовались, сделано с помощью </a:t>
            </a:r>
            <a:r>
              <a:rPr lang="en-US" dirty="0" smtClean="0"/>
              <a:t>Terrain </a:t>
            </a:r>
            <a:r>
              <a:rPr lang="ru-RU" dirty="0" smtClean="0"/>
              <a:t>и возможностями редактирования поверхности.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2х-слойная постройка с текстурами вулканического камня и очень неподходящего под </a:t>
            </a:r>
            <a:r>
              <a:rPr lang="ru-RU" dirty="0" err="1" smtClean="0"/>
              <a:t>текстурирование</a:t>
            </a:r>
            <a:r>
              <a:rPr lang="ru-RU" dirty="0" smtClean="0"/>
              <a:t> изображения воды.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45" y="3324950"/>
            <a:ext cx="3789724" cy="256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3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4545" y="905689"/>
            <a:ext cx="298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2. Пара своих материалов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10" y="1536142"/>
            <a:ext cx="2619375" cy="156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2469" y="3451934"/>
            <a:ext cx="2892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r>
              <a:rPr lang="ru-RU" sz="1400" dirty="0" smtClean="0"/>
              <a:t>под HDRI </a:t>
            </a:r>
            <a:r>
              <a:rPr lang="ru-RU" sz="1400" dirty="0" err="1" smtClean="0"/>
              <a:t>скайбокс</a:t>
            </a:r>
            <a:r>
              <a:rPr lang="ru-RU" sz="1400" dirty="0" smtClean="0"/>
              <a:t> (п. 5)  тоже есть свой материал:</a:t>
            </a:r>
            <a:endParaRPr lang="uk-UA" sz="1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67" y="4189620"/>
            <a:ext cx="1828800" cy="1228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5338" y="465992"/>
            <a:ext cx="247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3. </a:t>
            </a:r>
            <a:r>
              <a:rPr lang="ru-RU" dirty="0" err="1" smtClean="0"/>
              <a:t>Камерамен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6027127" y="3098242"/>
            <a:ext cx="4070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 </a:t>
            </a:r>
            <a:r>
              <a:rPr lang="en-US" sz="1400" dirty="0" err="1" smtClean="0"/>
              <a:t>PlayerMovement</a:t>
            </a:r>
            <a:r>
              <a:rPr lang="en-US" sz="1400" dirty="0" smtClean="0"/>
              <a:t> (</a:t>
            </a:r>
            <a:r>
              <a:rPr lang="en-US" sz="1400" dirty="0" err="1" smtClean="0"/>
              <a:t>mfMove</a:t>
            </a:r>
            <a:r>
              <a:rPr lang="en-US" sz="1400" dirty="0" smtClean="0"/>
              <a:t>!) </a:t>
            </a:r>
            <a:r>
              <a:rPr lang="ru-RU" sz="1400" dirty="0" smtClean="0"/>
              <a:t>под </a:t>
            </a:r>
            <a:r>
              <a:rPr lang="ru-RU" sz="1400" dirty="0" err="1" smtClean="0"/>
              <a:t>апдейт</a:t>
            </a:r>
            <a:r>
              <a:rPr lang="ru-RU" sz="1400" dirty="0" smtClean="0"/>
              <a:t> функцию </a:t>
            </a:r>
            <a:r>
              <a:rPr lang="ru-RU" sz="1400" dirty="0" err="1" smtClean="0"/>
              <a:t>вточена</a:t>
            </a:r>
            <a:r>
              <a:rPr lang="ru-RU" sz="1400" dirty="0" smtClean="0"/>
              <a:t> регистрация движений мыши. </a:t>
            </a:r>
            <a:endParaRPr lang="en-US" sz="1400" dirty="0" smtClean="0"/>
          </a:p>
          <a:p>
            <a:r>
              <a:rPr lang="ru-RU" sz="1400" dirty="0" smtClean="0"/>
              <a:t>Ну и камера под игрока подвязана</a:t>
            </a:r>
            <a:r>
              <a:rPr lang="ru-RU" dirty="0" smtClean="0"/>
              <a:t>.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474" y="4036709"/>
            <a:ext cx="2086079" cy="5149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25053" y="4522462"/>
            <a:ext cx="5196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рабочие названия…</a:t>
            </a:r>
            <a:br>
              <a:rPr lang="ru-RU" sz="1400" dirty="0" smtClean="0"/>
            </a:br>
            <a:endParaRPr lang="uk-UA" sz="14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669" y="1259717"/>
            <a:ext cx="5381778" cy="14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5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4595" y="913454"/>
            <a:ext cx="451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r>
              <a:rPr lang="ru-RU" dirty="0" smtClean="0"/>
              <a:t>. Объекты для походить и пособирать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7" y="1847601"/>
            <a:ext cx="4994031" cy="22122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8507" y="4325815"/>
            <a:ext cx="5081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Предусмотрено три кубика, к которым надо подойти, тыкнуть ЛКМ и поставить их себе на голову. Вот и думайте.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560" y="1098120"/>
            <a:ext cx="3366430" cy="1498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730" y="3314699"/>
            <a:ext cx="2953411" cy="24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2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8654" y="1063869"/>
            <a:ext cx="26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5. </a:t>
            </a:r>
            <a:r>
              <a:rPr lang="en-US" dirty="0" smtClean="0"/>
              <a:t>HDRI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060" y="2373884"/>
            <a:ext cx="4535185" cy="14088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926" y="3947103"/>
            <a:ext cx="4461319" cy="234993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37" y="1749669"/>
            <a:ext cx="3108493" cy="26572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37" y="4696613"/>
            <a:ext cx="5630061" cy="1600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1516" y="2582385"/>
            <a:ext cx="250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Скачан с </a:t>
            </a:r>
            <a:r>
              <a:rPr lang="en-US" dirty="0" smtClean="0"/>
              <a:t>Poly Haven </a:t>
            </a:r>
            <a:r>
              <a:rPr lang="ru-RU" dirty="0" smtClean="0"/>
              <a:t>первый попавшийся в котором были намеки на горы.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8475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9569" y="914401"/>
            <a:ext cx="27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</a:t>
            </a:r>
            <a:r>
              <a:rPr lang="en-US" dirty="0" err="1" smtClean="0"/>
              <a:t>Rect</a:t>
            </a:r>
            <a:r>
              <a:rPr lang="en-US" dirty="0" smtClean="0"/>
              <a:t> Light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545122" y="1494693"/>
            <a:ext cx="3842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Под этот свет нужен </a:t>
            </a:r>
            <a:r>
              <a:rPr lang="en-US" dirty="0" smtClean="0"/>
              <a:t>HDRP</a:t>
            </a:r>
            <a:r>
              <a:rPr lang="ru-RU" dirty="0" smtClean="0"/>
              <a:t> как отдельный пакет, 8 ГБ ОЗУ так долго этот пакет импортировали, что мне аж пришлось </a:t>
            </a:r>
            <a:r>
              <a:rPr lang="en-US" dirty="0" err="1" smtClean="0"/>
              <a:t>github</a:t>
            </a:r>
            <a:r>
              <a:rPr lang="ru-RU" dirty="0" smtClean="0"/>
              <a:t> скидывать, чтоб успеть завершить попытку в тесте на </a:t>
            </a:r>
            <a:r>
              <a:rPr lang="en-US" dirty="0" err="1" smtClean="0"/>
              <a:t>moodle</a:t>
            </a:r>
            <a:r>
              <a:rPr lang="en-US" dirty="0" smtClean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14" y="1022867"/>
            <a:ext cx="5386602" cy="2411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4314" y="3622431"/>
            <a:ext cx="54160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400" dirty="0" smtClean="0"/>
              <a:t>Добавляется пакет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Создается </a:t>
            </a:r>
            <a:r>
              <a:rPr lang="ru-RU" sz="1400" dirty="0" err="1" smtClean="0"/>
              <a:t>ассет</a:t>
            </a:r>
            <a:endParaRPr lang="ru-RU" sz="1400" dirty="0" smtClean="0"/>
          </a:p>
          <a:p>
            <a:pPr marL="285750" indent="-285750">
              <a:buFontTx/>
              <a:buChar char="-"/>
            </a:pPr>
            <a:r>
              <a:rPr lang="ru-RU" sz="1400" dirty="0" smtClean="0"/>
              <a:t>В настройках проекта </a:t>
            </a:r>
            <a:r>
              <a:rPr lang="en-US" sz="1400" dirty="0" smtClean="0"/>
              <a:t>(Edit – </a:t>
            </a:r>
            <a:r>
              <a:rPr lang="en-US" sz="1400" dirty="0" err="1" smtClean="0"/>
              <a:t>Proj</a:t>
            </a:r>
            <a:r>
              <a:rPr lang="en-US" sz="1400" dirty="0" smtClean="0"/>
              <a:t>. Settings) </a:t>
            </a:r>
            <a:r>
              <a:rPr lang="ru-RU" sz="1400" dirty="0" smtClean="0"/>
              <a:t>закидываем это под рендер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У нас все ломается, но мы не пугаемся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Открываем через </a:t>
            </a:r>
            <a:r>
              <a:rPr lang="en-US" sz="1400" dirty="0" smtClean="0"/>
              <a:t>Window – Rendering HDRP Wizard </a:t>
            </a:r>
            <a:r>
              <a:rPr lang="ru-RU" sz="1400" dirty="0" smtClean="0"/>
              <a:t>и с нашим новорожденным </a:t>
            </a:r>
            <a:r>
              <a:rPr lang="ru-RU" sz="1400" dirty="0" err="1" smtClean="0"/>
              <a:t>ассетом</a:t>
            </a:r>
            <a:r>
              <a:rPr lang="ru-RU" sz="1400" dirty="0" smtClean="0"/>
              <a:t> все чиним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Потом, возможно, придется перенастроить материалы, но то уже другой вопрос</a:t>
            </a:r>
          </a:p>
          <a:p>
            <a:pPr marL="285750" indent="-285750">
              <a:buFontTx/>
              <a:buChar char="-"/>
            </a:pPr>
            <a:r>
              <a:rPr lang="ru-RU" sz="1400" dirty="0" smtClean="0"/>
              <a:t>Играемся с </a:t>
            </a:r>
            <a:r>
              <a:rPr lang="en-US" sz="1400" dirty="0" err="1" smtClean="0"/>
              <a:t>Rect</a:t>
            </a:r>
            <a:r>
              <a:rPr lang="en-US" sz="1400" dirty="0" smtClean="0"/>
              <a:t> light </a:t>
            </a:r>
            <a:r>
              <a:rPr lang="en-US" sz="1400" dirty="0" smtClean="0">
                <a:sym typeface="Wingdings" panose="05000000000000000000" pitchFamily="2" charset="2"/>
              </a:rPr>
              <a:t></a:t>
            </a:r>
            <a:endParaRPr lang="uk-UA" sz="1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926" y="3692769"/>
            <a:ext cx="2622933" cy="23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9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0292" y="474785"/>
            <a:ext cx="348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7. Запекание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48" y="949568"/>
            <a:ext cx="3765042" cy="4540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0532" y="5595217"/>
            <a:ext cx="3491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Там же само где </a:t>
            </a:r>
            <a:r>
              <a:rPr lang="en-US" sz="1400" dirty="0" smtClean="0"/>
              <a:t>HDRI </a:t>
            </a:r>
            <a:r>
              <a:rPr lang="ru-RU" sz="1400" dirty="0" err="1" smtClean="0"/>
              <a:t>скайбокс</a:t>
            </a:r>
            <a:r>
              <a:rPr lang="ru-RU" sz="1400" dirty="0" smtClean="0"/>
              <a:t> настраивался есть вкладка «сцена». Но я не люблю запекать, так что я не делал. Но в нагруженных проектах  это </a:t>
            </a:r>
            <a:r>
              <a:rPr lang="en-US" sz="1400" dirty="0" smtClean="0"/>
              <a:t>must have.</a:t>
            </a:r>
            <a:endParaRPr lang="uk-UA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029364" y="290119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8. </a:t>
            </a:r>
            <a:r>
              <a:rPr lang="en-US" dirty="0" smtClean="0"/>
              <a:t>UI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25" y="659451"/>
            <a:ext cx="5577587" cy="21455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41425" y="2839593"/>
            <a:ext cx="4751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Пик индустрии в прямом и переносном смыслах. Лучше уже не будет.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Кстати без «</a:t>
            </a:r>
            <a:r>
              <a:rPr lang="en-US" dirty="0" smtClean="0"/>
              <a:t>Input System UI Input Module</a:t>
            </a:r>
            <a:r>
              <a:rPr lang="ru-RU" dirty="0" smtClean="0"/>
              <a:t>» работает с большой задержкой (на ноутбуке моем вообще не работает).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03" y="4778978"/>
            <a:ext cx="4201111" cy="952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98423" y="5732004"/>
            <a:ext cx="388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Меню столовка – это менеджер </a:t>
            </a:r>
            <a:r>
              <a:rPr lang="en-US" dirty="0" smtClean="0"/>
              <a:t>:/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5953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6118" y="112736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r>
              <a:rPr lang="uk-UA" dirty="0" smtClean="0"/>
              <a:t>. </a:t>
            </a:r>
            <a:r>
              <a:rPr lang="uk-UA" dirty="0" err="1" smtClean="0"/>
              <a:t>Физика</a:t>
            </a:r>
            <a:r>
              <a:rPr lang="uk-UA" dirty="0" smtClean="0"/>
              <a:t> ))))))))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35" y="1746671"/>
            <a:ext cx="1971950" cy="6573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18" y="2534606"/>
            <a:ext cx="4001058" cy="2362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7836" y="5008379"/>
            <a:ext cx="251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…</a:t>
            </a:r>
            <a:r>
              <a:rPr lang="uk-UA" dirty="0" err="1" smtClean="0"/>
              <a:t>конец</a:t>
            </a:r>
            <a:r>
              <a:rPr lang="uk-UA" dirty="0" smtClean="0"/>
              <a:t> </a:t>
            </a:r>
            <a:r>
              <a:rPr lang="uk-UA" dirty="0" err="1" smtClean="0"/>
              <a:t>физики</a:t>
            </a:r>
            <a:r>
              <a:rPr lang="uk-UA" dirty="0" smtClean="0"/>
              <a:t>.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5163326" y="2803755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Там кубик </a:t>
            </a:r>
            <a:r>
              <a:rPr lang="uk-UA" dirty="0" err="1" smtClean="0"/>
              <a:t>смешно</a:t>
            </a:r>
            <a:r>
              <a:rPr lang="uk-UA" dirty="0" smtClean="0"/>
              <a:t> на землю </a:t>
            </a:r>
            <a:r>
              <a:rPr lang="uk-UA" dirty="0" err="1" smtClean="0"/>
              <a:t>падает</a:t>
            </a:r>
            <a:r>
              <a:rPr lang="uk-UA" dirty="0" smtClean="0"/>
              <a:t>, </a:t>
            </a:r>
            <a:r>
              <a:rPr lang="uk-UA" dirty="0" err="1" smtClean="0"/>
              <a:t>который</a:t>
            </a:r>
            <a:r>
              <a:rPr lang="uk-UA" dirty="0" smtClean="0"/>
              <a:t> по </a:t>
            </a:r>
            <a:r>
              <a:rPr lang="uk-UA" dirty="0" err="1" smtClean="0"/>
              <a:t>умолчанию</a:t>
            </a:r>
            <a:r>
              <a:rPr lang="uk-UA" dirty="0" smtClean="0"/>
              <a:t> в </a:t>
            </a:r>
            <a:r>
              <a:rPr lang="uk-UA" dirty="0" err="1" smtClean="0"/>
              <a:t>воздухе</a:t>
            </a:r>
            <a:r>
              <a:rPr lang="uk-UA" dirty="0" smtClean="0"/>
              <a:t>.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65" y="3867625"/>
            <a:ext cx="3586528" cy="2492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2664" y="5611880"/>
            <a:ext cx="2998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Все, конец, спасибо за внимание ! *меньше чем 3*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951998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327</Words>
  <Application>Microsoft Office PowerPoint</Application>
  <PresentationFormat>Широкоэкранный</PresentationFormat>
  <Paragraphs>34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YasHeeDex</dc:creator>
  <cp:lastModifiedBy>YasHeeDex</cp:lastModifiedBy>
  <cp:revision>7</cp:revision>
  <dcterms:created xsi:type="dcterms:W3CDTF">2025-12-30T14:30:34Z</dcterms:created>
  <dcterms:modified xsi:type="dcterms:W3CDTF">2025-12-30T15:45:40Z</dcterms:modified>
</cp:coreProperties>
</file>